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FAF9-ABFC-ABEF-0AD6-598B2447A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E857F-BC61-ABB9-FF3B-A85C48F00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6A4FA-612A-AE0B-924B-E4C5153FC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01CB-D513-6390-F221-A7BA9B23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204F3-BDB2-97D3-1CB4-C69F1145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8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EA93-159A-B1DB-F52C-455A8B5C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95BE3-FDAF-A8AF-1259-DA3C62F1D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991AD-2347-54A9-CCA6-67A5EBEB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9395-2632-09B7-37D5-1A493448E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17653-7FDB-0254-AF09-D3D27601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2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D58097-AC7B-1710-3B02-2644E19EE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3D61C-B8B7-509A-6A69-2DD902324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4D877-2C73-E2DB-3692-5B6D3110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E5D9D-C7C3-69C2-DFD0-43CB177CD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1B6E-C9EB-7613-ABFE-2E108E9C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1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0FCB-1DE4-33EB-F7CC-D51CE220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ED580-46E5-605F-42AB-4FA4BA5F5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E7DEE-7AC2-7C56-8585-14106C07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4E77C-BBCF-AF69-99C8-396F2E4C9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B93D-1219-E963-E7F3-1899649A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1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5D28-6975-946C-71EA-BF11A739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54F6E-171D-FE6B-F1E0-4B44C7110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503A-20A8-725B-FD5A-CB0C1AEF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0D24C-BBC2-124A-54A6-44B1D608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52F50-1704-163B-4651-FD96BF0F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9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2F24-0FE8-122A-49ED-557B1228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020C-67AD-D7FF-57EF-37A8A7E2C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62998-CFDD-E3B3-79F8-950F02139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7CE3C-3627-0477-1733-F888901B2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8181F-02D5-E846-70AB-11C3E74D9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4774A-C44B-01D4-5A9C-26372B4C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1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C976-49C2-5399-4DFE-1E4D067E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F6FA1-5235-3DC8-F982-152AEC1E3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8ECDD-4F49-0EB1-343D-6F2167C53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A4570-7793-5C86-A5E8-8F5660867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AA3A9-10DE-3077-B8B7-A5AF606C2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5397D9-2C28-7344-F53A-EDF13A30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4A62E-CFDC-0620-D88D-9EA20457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6C51A-4015-5D16-6C0E-1E6A0349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5A90A-4117-E407-FB0C-53E5F05A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9B535-8A95-2470-1B66-B6548DD1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01A43-7507-6DF3-6C8E-5E82012D9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31D26-6D33-7F9E-7691-C68BC1F9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9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6E05E-CB21-4B0A-CDCC-3EB2FF0D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71C8E-D9B1-DB06-7CDE-3BE410B6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94C09-8201-9CF9-8260-D5D528B4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4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0277-97DE-5A7D-20CB-65D9B0F8E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7093-29BA-C93D-31A5-7B68D91F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7F81A-5B71-988C-065C-3B7910C98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9B4A-747E-1E80-1F70-D4CA3666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B80C5-35D3-47CA-5D7E-46B3C8243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43FA7-FBDF-B317-EE80-835594A8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5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7BAA-B797-4933-3E19-04F4EEAE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341042-89C6-BA7A-1525-79155C564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FF56D-5564-AAC4-C8EA-CD8DE4DD6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DF167-E988-18DF-D94A-E6A54858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FD3CD-A87E-877A-2517-24627B68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1A058-1DED-96D4-4F5B-EF2E3B0C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5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C6272-892B-6777-ED15-83554D7FF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108FB-B6F0-6865-455B-59189EB59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D852-656D-DC40-858C-CF0FF3349B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8857D4-DBBE-4F3D-83E3-5A29F496948A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11BCC-DB3D-A1EA-AF46-B4B06A92B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5AD0-1EC5-86E7-6AC1-A71648B52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808AA9-063D-4DFC-9093-72F722BDA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4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r of cherries on a black background&#10;&#10;Description automatically generated">
            <a:extLst>
              <a:ext uri="{FF2B5EF4-FFF2-40B4-BE49-F238E27FC236}">
                <a16:creationId xmlns:a16="http://schemas.microsoft.com/office/drawing/2014/main" id="{ED6F2C03-601F-2316-136F-F924D8F77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20" y="1290320"/>
            <a:ext cx="4577080" cy="45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2E4D66B6-8385-4A50-B8D2-C75992A7C14F}"/>
              </a:ext>
            </a:extLst>
          </p:cNvPr>
          <p:cNvSpPr/>
          <p:nvPr/>
        </p:nvSpPr>
        <p:spPr>
          <a:xfrm>
            <a:off x="1140311" y="699247"/>
            <a:ext cx="1269402" cy="1538344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2EFDBF-7A3C-6F66-554D-F3005D06FDF9}"/>
              </a:ext>
            </a:extLst>
          </p:cNvPr>
          <p:cNvSpPr/>
          <p:nvPr/>
        </p:nvSpPr>
        <p:spPr>
          <a:xfrm>
            <a:off x="1264095" y="76148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BECD0A-EC90-E853-F82E-C78C56DB3E5E}"/>
              </a:ext>
            </a:extLst>
          </p:cNvPr>
          <p:cNvSpPr/>
          <p:nvPr/>
        </p:nvSpPr>
        <p:spPr>
          <a:xfrm>
            <a:off x="1593033" y="76148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D1784-561E-415E-4AFC-4857E4A05073}"/>
              </a:ext>
            </a:extLst>
          </p:cNvPr>
          <p:cNvSpPr/>
          <p:nvPr/>
        </p:nvSpPr>
        <p:spPr>
          <a:xfrm>
            <a:off x="1948831" y="76148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E643B5-F2B3-A815-D416-A3252579196F}"/>
              </a:ext>
            </a:extLst>
          </p:cNvPr>
          <p:cNvSpPr/>
          <p:nvPr/>
        </p:nvSpPr>
        <p:spPr>
          <a:xfrm>
            <a:off x="1264095" y="1189547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BAF0CC-D961-9C1E-390E-EFBF8DDBA6AE}"/>
              </a:ext>
            </a:extLst>
          </p:cNvPr>
          <p:cNvSpPr/>
          <p:nvPr/>
        </p:nvSpPr>
        <p:spPr>
          <a:xfrm>
            <a:off x="1589636" y="1189547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0455C-F452-B011-CD4E-9AAA7B270161}"/>
              </a:ext>
            </a:extLst>
          </p:cNvPr>
          <p:cNvSpPr/>
          <p:nvPr/>
        </p:nvSpPr>
        <p:spPr>
          <a:xfrm>
            <a:off x="1948831" y="1189547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B8C546-C5AE-96B9-899F-4BF2C1F274E8}"/>
              </a:ext>
            </a:extLst>
          </p:cNvPr>
          <p:cNvSpPr/>
          <p:nvPr/>
        </p:nvSpPr>
        <p:spPr>
          <a:xfrm>
            <a:off x="1253306" y="161761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7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A1BFB3-281D-576D-C0FF-27C0B4E7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97" y="628290"/>
            <a:ext cx="1771897" cy="144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98B0E7-FFD3-54E3-1E4A-6AB60A3D8D9C}"/>
              </a:ext>
            </a:extLst>
          </p:cNvPr>
          <p:cNvSpPr txBox="1"/>
          <p:nvPr/>
        </p:nvSpPr>
        <p:spPr>
          <a:xfrm>
            <a:off x="3560014" y="1943100"/>
            <a:ext cx="283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expression: 2-4,6-n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13E61966-007C-160C-5F2F-A767685883F2}"/>
              </a:ext>
            </a:extLst>
          </p:cNvPr>
          <p:cNvSpPr/>
          <p:nvPr/>
        </p:nvSpPr>
        <p:spPr>
          <a:xfrm>
            <a:off x="7009534" y="628290"/>
            <a:ext cx="1269402" cy="1538344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3C4D4E-DFFD-0328-4C9B-5BBA696170E6}"/>
              </a:ext>
            </a:extLst>
          </p:cNvPr>
          <p:cNvSpPr/>
          <p:nvPr/>
        </p:nvSpPr>
        <p:spPr>
          <a:xfrm>
            <a:off x="7194864" y="69214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9E1768-51AE-119C-40AB-54C81D8A53DD}"/>
              </a:ext>
            </a:extLst>
          </p:cNvPr>
          <p:cNvSpPr/>
          <p:nvPr/>
        </p:nvSpPr>
        <p:spPr>
          <a:xfrm>
            <a:off x="7529993" y="69214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DBD56F-B6EE-381C-9EA5-FCDB62126D1E}"/>
              </a:ext>
            </a:extLst>
          </p:cNvPr>
          <p:cNvSpPr/>
          <p:nvPr/>
        </p:nvSpPr>
        <p:spPr>
          <a:xfrm>
            <a:off x="7865122" y="68811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275907-20FF-B7FB-F422-851039C68AB2}"/>
              </a:ext>
            </a:extLst>
          </p:cNvPr>
          <p:cNvSpPr/>
          <p:nvPr/>
        </p:nvSpPr>
        <p:spPr>
          <a:xfrm>
            <a:off x="7194864" y="1116479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113209-0471-F602-CF3D-7F8471502B04}"/>
              </a:ext>
            </a:extLst>
          </p:cNvPr>
          <p:cNvSpPr/>
          <p:nvPr/>
        </p:nvSpPr>
        <p:spPr>
          <a:xfrm>
            <a:off x="7529993" y="1116479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7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0F03766-4785-B0A7-8E51-06F20D49CC97}"/>
              </a:ext>
            </a:extLst>
          </p:cNvPr>
          <p:cNvSpPr/>
          <p:nvPr/>
        </p:nvSpPr>
        <p:spPr>
          <a:xfrm>
            <a:off x="3238517" y="1189547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054966E-763A-48DC-478C-6854E501B789}"/>
              </a:ext>
            </a:extLst>
          </p:cNvPr>
          <p:cNvSpPr/>
          <p:nvPr/>
        </p:nvSpPr>
        <p:spPr>
          <a:xfrm>
            <a:off x="5556357" y="1138000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8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06EF7-05B8-7C34-E0D9-2396FE4E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653" y="760340"/>
            <a:ext cx="1505160" cy="1238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90A871-E86A-5C2D-A087-0804338D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42" y="519801"/>
            <a:ext cx="430304" cy="242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8326ED-05EB-935D-2642-4BCE5271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642" y="995047"/>
            <a:ext cx="430304" cy="286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8517B3-733C-80DF-25F6-67F1D60F3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643" y="1515035"/>
            <a:ext cx="430306" cy="2420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3251DE-9965-952C-31A6-5730462E7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643" y="2007692"/>
            <a:ext cx="430304" cy="286869"/>
          </a:xfrm>
          <a:prstGeom prst="rect">
            <a:avLst/>
          </a:prstGeom>
        </p:spPr>
      </p:pic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2291E01E-19D5-8AF1-42C9-55FB1C8D5C8E}"/>
              </a:ext>
            </a:extLst>
          </p:cNvPr>
          <p:cNvSpPr/>
          <p:nvPr/>
        </p:nvSpPr>
        <p:spPr>
          <a:xfrm>
            <a:off x="6772859" y="694316"/>
            <a:ext cx="1269402" cy="1538344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445BC0-6229-EAFF-A39F-15A86B0C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4" y="842921"/>
            <a:ext cx="430304" cy="2420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5B0335-C4A1-8331-EE0B-A2CF60517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560" y="842921"/>
            <a:ext cx="430304" cy="286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B3B68-C502-CF2D-854C-8BC12FA0F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4" y="1221441"/>
            <a:ext cx="430306" cy="2420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350F58-9F3E-8959-D6DC-27EAE4BB7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560" y="1221441"/>
            <a:ext cx="430304" cy="286869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FFA6DC0-8A0B-FA79-EFD2-B45321FD4E84}"/>
              </a:ext>
            </a:extLst>
          </p:cNvPr>
          <p:cNvSpPr/>
          <p:nvPr/>
        </p:nvSpPr>
        <p:spPr>
          <a:xfrm>
            <a:off x="3238517" y="1189547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8AC2EB1-4E0A-BF16-9156-5C2FC4FDD6E3}"/>
              </a:ext>
            </a:extLst>
          </p:cNvPr>
          <p:cNvSpPr/>
          <p:nvPr/>
        </p:nvSpPr>
        <p:spPr>
          <a:xfrm>
            <a:off x="5556357" y="1138000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5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2E4D66B6-8385-4A50-B8D2-C75992A7C14F}"/>
              </a:ext>
            </a:extLst>
          </p:cNvPr>
          <p:cNvSpPr/>
          <p:nvPr/>
        </p:nvSpPr>
        <p:spPr>
          <a:xfrm>
            <a:off x="1140311" y="699247"/>
            <a:ext cx="1269402" cy="1538344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2EFDBF-7A3C-6F66-554D-F3005D06FDF9}"/>
              </a:ext>
            </a:extLst>
          </p:cNvPr>
          <p:cNvSpPr/>
          <p:nvPr/>
        </p:nvSpPr>
        <p:spPr>
          <a:xfrm>
            <a:off x="1264095" y="76148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BECD0A-EC90-E853-F82E-C78C56DB3E5E}"/>
              </a:ext>
            </a:extLst>
          </p:cNvPr>
          <p:cNvSpPr/>
          <p:nvPr/>
        </p:nvSpPr>
        <p:spPr>
          <a:xfrm>
            <a:off x="1593033" y="76148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D1784-561E-415E-4AFC-4857E4A05073}"/>
              </a:ext>
            </a:extLst>
          </p:cNvPr>
          <p:cNvSpPr/>
          <p:nvPr/>
        </p:nvSpPr>
        <p:spPr>
          <a:xfrm>
            <a:off x="1948831" y="76148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E643B5-F2B3-A815-D416-A3252579196F}"/>
              </a:ext>
            </a:extLst>
          </p:cNvPr>
          <p:cNvSpPr/>
          <p:nvPr/>
        </p:nvSpPr>
        <p:spPr>
          <a:xfrm>
            <a:off x="1264095" y="1189547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BAF0CC-D961-9C1E-390E-EFBF8DDBA6AE}"/>
              </a:ext>
            </a:extLst>
          </p:cNvPr>
          <p:cNvSpPr/>
          <p:nvPr/>
        </p:nvSpPr>
        <p:spPr>
          <a:xfrm>
            <a:off x="1589636" y="1189547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0455C-F452-B011-CD4E-9AAA7B270161}"/>
              </a:ext>
            </a:extLst>
          </p:cNvPr>
          <p:cNvSpPr/>
          <p:nvPr/>
        </p:nvSpPr>
        <p:spPr>
          <a:xfrm>
            <a:off x="1948831" y="1189547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B8C546-C5AE-96B9-899F-4BF2C1F274E8}"/>
              </a:ext>
            </a:extLst>
          </p:cNvPr>
          <p:cNvSpPr/>
          <p:nvPr/>
        </p:nvSpPr>
        <p:spPr>
          <a:xfrm>
            <a:off x="1253306" y="161761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7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13E61966-007C-160C-5F2F-A767685883F2}"/>
              </a:ext>
            </a:extLst>
          </p:cNvPr>
          <p:cNvSpPr/>
          <p:nvPr/>
        </p:nvSpPr>
        <p:spPr>
          <a:xfrm>
            <a:off x="7009534" y="628290"/>
            <a:ext cx="1269402" cy="2147183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54E4B703-1452-4E55-18F0-916198B3693F}"/>
              </a:ext>
            </a:extLst>
          </p:cNvPr>
          <p:cNvSpPr/>
          <p:nvPr/>
        </p:nvSpPr>
        <p:spPr>
          <a:xfrm>
            <a:off x="1140311" y="2510362"/>
            <a:ext cx="1269402" cy="1538344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66935205-092C-F3F1-CF76-4B49244BB4F6}"/>
              </a:ext>
            </a:extLst>
          </p:cNvPr>
          <p:cNvSpPr/>
          <p:nvPr/>
        </p:nvSpPr>
        <p:spPr>
          <a:xfrm>
            <a:off x="1131250" y="4321477"/>
            <a:ext cx="1269402" cy="1538344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74D67D-2462-5920-9CAB-628B938477B9}"/>
              </a:ext>
            </a:extLst>
          </p:cNvPr>
          <p:cNvSpPr/>
          <p:nvPr/>
        </p:nvSpPr>
        <p:spPr>
          <a:xfrm>
            <a:off x="1253306" y="2605489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5FD6F-F9D3-B0FD-1AF5-B36FD05B6375}"/>
              </a:ext>
            </a:extLst>
          </p:cNvPr>
          <p:cNvSpPr/>
          <p:nvPr/>
        </p:nvSpPr>
        <p:spPr>
          <a:xfrm>
            <a:off x="1589636" y="2605489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9FB90-1C2F-CE2B-6E68-7805B4B47358}"/>
              </a:ext>
            </a:extLst>
          </p:cNvPr>
          <p:cNvSpPr/>
          <p:nvPr/>
        </p:nvSpPr>
        <p:spPr>
          <a:xfrm>
            <a:off x="1276314" y="4444826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&amp;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B12F8A-8BA8-BF07-F9DB-8490A223C2B1}"/>
              </a:ext>
            </a:extLst>
          </p:cNvPr>
          <p:cNvSpPr/>
          <p:nvPr/>
        </p:nvSpPr>
        <p:spPr>
          <a:xfrm>
            <a:off x="1627704" y="4444826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301C2-8ECD-169D-1CD2-1E679AE40919}"/>
              </a:ext>
            </a:extLst>
          </p:cNvPr>
          <p:cNvSpPr/>
          <p:nvPr/>
        </p:nvSpPr>
        <p:spPr>
          <a:xfrm>
            <a:off x="2014126" y="4444826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@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91088-0EEE-A5D3-BCC0-2E204E416B48}"/>
              </a:ext>
            </a:extLst>
          </p:cNvPr>
          <p:cNvSpPr/>
          <p:nvPr/>
        </p:nvSpPr>
        <p:spPr>
          <a:xfrm>
            <a:off x="7162178" y="76148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C838E6-6850-FA49-EB71-C9CC028669A2}"/>
              </a:ext>
            </a:extLst>
          </p:cNvPr>
          <p:cNvSpPr/>
          <p:nvPr/>
        </p:nvSpPr>
        <p:spPr>
          <a:xfrm>
            <a:off x="7491116" y="76148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66C7E2-AFF2-B33C-5548-E29BB81EC6F4}"/>
              </a:ext>
            </a:extLst>
          </p:cNvPr>
          <p:cNvSpPr/>
          <p:nvPr/>
        </p:nvSpPr>
        <p:spPr>
          <a:xfrm>
            <a:off x="7846914" y="76148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B4ED5E-4ECA-2CCA-9337-6BDD33936495}"/>
              </a:ext>
            </a:extLst>
          </p:cNvPr>
          <p:cNvSpPr/>
          <p:nvPr/>
        </p:nvSpPr>
        <p:spPr>
          <a:xfrm>
            <a:off x="7162178" y="1189547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D0BF89-837C-3E69-C1B3-5CEB6557B3CC}"/>
              </a:ext>
            </a:extLst>
          </p:cNvPr>
          <p:cNvSpPr/>
          <p:nvPr/>
        </p:nvSpPr>
        <p:spPr>
          <a:xfrm>
            <a:off x="7487719" y="1189547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F33AD1-0FD0-112C-8E01-72757A30D0E0}"/>
              </a:ext>
            </a:extLst>
          </p:cNvPr>
          <p:cNvSpPr/>
          <p:nvPr/>
        </p:nvSpPr>
        <p:spPr>
          <a:xfrm>
            <a:off x="7846914" y="1189547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2BA82F-E3E0-729E-86CA-AE1302193FFE}"/>
              </a:ext>
            </a:extLst>
          </p:cNvPr>
          <p:cNvSpPr/>
          <p:nvPr/>
        </p:nvSpPr>
        <p:spPr>
          <a:xfrm>
            <a:off x="7151389" y="1617612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1ED6CF-6409-6495-D20E-1C8CA9CB0878}"/>
              </a:ext>
            </a:extLst>
          </p:cNvPr>
          <p:cNvSpPr/>
          <p:nvPr/>
        </p:nvSpPr>
        <p:spPr>
          <a:xfrm>
            <a:off x="7498703" y="1615885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BCBC86-BE1E-B981-9066-BDE5BB35CF3A}"/>
              </a:ext>
            </a:extLst>
          </p:cNvPr>
          <p:cNvSpPr/>
          <p:nvPr/>
        </p:nvSpPr>
        <p:spPr>
          <a:xfrm>
            <a:off x="7835033" y="1615885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98C2CF-7286-EB80-DAE8-199262BD1BA9}"/>
              </a:ext>
            </a:extLst>
          </p:cNvPr>
          <p:cNvSpPr/>
          <p:nvPr/>
        </p:nvSpPr>
        <p:spPr>
          <a:xfrm>
            <a:off x="7115123" y="2095241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&amp;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F8542E-56D6-4A6E-E189-7054CD1E9560}"/>
              </a:ext>
            </a:extLst>
          </p:cNvPr>
          <p:cNvSpPr/>
          <p:nvPr/>
        </p:nvSpPr>
        <p:spPr>
          <a:xfrm>
            <a:off x="7466513" y="2095241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!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F2860F-5D7F-4FB9-B37F-ABEC8B467A7D}"/>
              </a:ext>
            </a:extLst>
          </p:cNvPr>
          <p:cNvSpPr/>
          <p:nvPr/>
        </p:nvSpPr>
        <p:spPr>
          <a:xfrm>
            <a:off x="7852935" y="2095241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@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353F5CB-306B-6E0E-C7C3-59848162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799" y="674819"/>
            <a:ext cx="1524213" cy="126700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A0F03766-4785-B0A7-8E51-06F20D49CC97}"/>
              </a:ext>
            </a:extLst>
          </p:cNvPr>
          <p:cNvSpPr/>
          <p:nvPr/>
        </p:nvSpPr>
        <p:spPr>
          <a:xfrm>
            <a:off x="3238517" y="1189547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054966E-763A-48DC-478C-6854E501B789}"/>
              </a:ext>
            </a:extLst>
          </p:cNvPr>
          <p:cNvSpPr/>
          <p:nvPr/>
        </p:nvSpPr>
        <p:spPr>
          <a:xfrm>
            <a:off x="5564012" y="1206949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16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240AD-D795-0326-A216-55BCAE35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768" y="686296"/>
            <a:ext cx="1543265" cy="1228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90A871-E86A-5C2D-A087-0804338D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898" y="686296"/>
            <a:ext cx="430304" cy="242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8326ED-05EB-935D-2642-4BCE5271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98" y="1161542"/>
            <a:ext cx="430304" cy="286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8517B3-733C-80DF-25F6-67F1D60F3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899" y="1681530"/>
            <a:ext cx="430306" cy="2420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3251DE-9965-952C-31A6-5730462E7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899" y="2174187"/>
            <a:ext cx="430304" cy="286869"/>
          </a:xfrm>
          <a:prstGeom prst="rect">
            <a:avLst/>
          </a:prstGeom>
        </p:spPr>
      </p:pic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2291E01E-19D5-8AF1-42C9-55FB1C8D5C8E}"/>
              </a:ext>
            </a:extLst>
          </p:cNvPr>
          <p:cNvSpPr/>
          <p:nvPr/>
        </p:nvSpPr>
        <p:spPr>
          <a:xfrm>
            <a:off x="1897067" y="694316"/>
            <a:ext cx="1269402" cy="1538344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445BC0-6229-EAFF-A39F-15A86B0C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202" y="842921"/>
            <a:ext cx="430304" cy="2420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5B0335-C4A1-8331-EE0B-A2CF60517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768" y="842921"/>
            <a:ext cx="430304" cy="286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6B3B68-C502-CF2D-854C-8BC12FA0F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202" y="1221441"/>
            <a:ext cx="430306" cy="2420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350F58-9F3E-8959-D6DC-27EAE4BB7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1768" y="1221441"/>
            <a:ext cx="430304" cy="286869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FFA6DC0-8A0B-FA79-EFD2-B45321FD4E84}"/>
              </a:ext>
            </a:extLst>
          </p:cNvPr>
          <p:cNvSpPr/>
          <p:nvPr/>
        </p:nvSpPr>
        <p:spPr>
          <a:xfrm>
            <a:off x="3238517" y="1189547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8AC2EB1-4E0A-BF16-9156-5C2FC4FDD6E3}"/>
              </a:ext>
            </a:extLst>
          </p:cNvPr>
          <p:cNvSpPr/>
          <p:nvPr/>
        </p:nvSpPr>
        <p:spPr>
          <a:xfrm>
            <a:off x="5556357" y="1138000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22BEAC-ADEF-D8D0-5109-D1E25CED1E51}"/>
              </a:ext>
            </a:extLst>
          </p:cNvPr>
          <p:cNvSpPr/>
          <p:nvPr/>
        </p:nvSpPr>
        <p:spPr>
          <a:xfrm>
            <a:off x="1982202" y="1589704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AAAE3-F768-9D97-B490-3920F7E0E844}"/>
              </a:ext>
            </a:extLst>
          </p:cNvPr>
          <p:cNvSpPr/>
          <p:nvPr/>
        </p:nvSpPr>
        <p:spPr>
          <a:xfrm>
            <a:off x="7010898" y="2676765"/>
            <a:ext cx="239390" cy="325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8661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22B3ECE-617D-1F89-35A5-F52650F4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21" y="658160"/>
            <a:ext cx="1543265" cy="1276528"/>
          </a:xfrm>
          <a:prstGeom prst="rect">
            <a:avLst/>
          </a:prstGeom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79ED73C9-1110-AD78-E19D-D3BB259A0078}"/>
              </a:ext>
            </a:extLst>
          </p:cNvPr>
          <p:cNvSpPr/>
          <p:nvPr/>
        </p:nvSpPr>
        <p:spPr>
          <a:xfrm>
            <a:off x="2789951" y="689996"/>
            <a:ext cx="1269402" cy="1538344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E4EA5-8587-49AB-2496-90146DB5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34357" y="884714"/>
            <a:ext cx="415527" cy="5744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17A0E7-F18B-6A21-53D0-103835D61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357" y="1555900"/>
            <a:ext cx="400423" cy="5757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EF6CE-03F2-787B-796D-BAA8225DC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290" y="884714"/>
            <a:ext cx="403888" cy="5744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3E3FD92-773D-B1C8-3750-5C1831C1BF18}"/>
              </a:ext>
            </a:extLst>
          </p:cNvPr>
          <p:cNvSpPr/>
          <p:nvPr/>
        </p:nvSpPr>
        <p:spPr>
          <a:xfrm>
            <a:off x="4232446" y="1133680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830A67-D40B-E8FB-60B9-A44A0D402CDA}"/>
              </a:ext>
            </a:extLst>
          </p:cNvPr>
          <p:cNvSpPr/>
          <p:nvPr/>
        </p:nvSpPr>
        <p:spPr>
          <a:xfrm>
            <a:off x="6550286" y="1082133"/>
            <a:ext cx="879975" cy="3254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8D62E325-58A6-8C31-B4FC-EE1B500212AE}"/>
              </a:ext>
            </a:extLst>
          </p:cNvPr>
          <p:cNvSpPr/>
          <p:nvPr/>
        </p:nvSpPr>
        <p:spPr>
          <a:xfrm>
            <a:off x="7837080" y="593264"/>
            <a:ext cx="1269402" cy="1538344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5AE80E-B86E-A20B-D36D-8C60494E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1486" y="787982"/>
            <a:ext cx="415527" cy="5744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19CC84-9507-723B-4D57-605FCD8D8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486" y="1459168"/>
            <a:ext cx="400423" cy="5757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EE53BC-53C9-63B8-E130-C7CC0C5B4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419" y="787982"/>
            <a:ext cx="403888" cy="5744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99E150-6A56-93F0-7A6F-EAE145C20DA0}"/>
              </a:ext>
            </a:extLst>
          </p:cNvPr>
          <p:cNvSpPr txBox="1"/>
          <p:nvPr/>
        </p:nvSpPr>
        <p:spPr>
          <a:xfrm rot="18915749">
            <a:off x="7943830" y="922834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Draft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813AD6-50A4-843F-A3C3-49AAFC20B474}"/>
              </a:ext>
            </a:extLst>
          </p:cNvPr>
          <p:cNvSpPr txBox="1"/>
          <p:nvPr/>
        </p:nvSpPr>
        <p:spPr>
          <a:xfrm rot="18915749">
            <a:off x="8492760" y="899962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Draft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530E0-327A-DB48-3526-E24F9D240679}"/>
              </a:ext>
            </a:extLst>
          </p:cNvPr>
          <p:cNvSpPr txBox="1"/>
          <p:nvPr/>
        </p:nvSpPr>
        <p:spPr>
          <a:xfrm rot="18915749">
            <a:off x="7936276" y="1571776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7529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45</Words>
  <Application>Microsoft Office PowerPoint</Application>
  <PresentationFormat>Widescreen</PresentationFormat>
  <Paragraphs>118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Pierre-yves Monnet</dc:creator>
  <cp:lastModifiedBy>Pierre-yves Monnet</cp:lastModifiedBy>
  <cp:revision>2</cp:revision>
  <dcterms:created xsi:type="dcterms:W3CDTF">2024-05-07T23:52:53Z</dcterms:created>
  <dcterms:modified xsi:type="dcterms:W3CDTF">2024-05-09T00:53:06Z</dcterms:modified>
</cp:coreProperties>
</file>